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321" r:id="rId2"/>
    <p:sldId id="310" r:id="rId3"/>
    <p:sldId id="311" r:id="rId4"/>
  </p:sldIdLst>
  <p:sldSz cx="10691813" cy="7559675"/>
  <p:notesSz cx="9928225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336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5B9D"/>
    <a:srgbClr val="FFFFFF"/>
    <a:srgbClr val="0A14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920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230" y="108"/>
      </p:cViewPr>
      <p:guideLst>
        <p:guide orient="horz" pos="2381"/>
        <p:guide pos="33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16" d="100"/>
          <a:sy n="116" d="100"/>
        </p:scale>
        <p:origin x="2382" y="90"/>
      </p:cViewPr>
      <p:guideLst/>
    </p:cSldViewPr>
  </p:notesViewPr>
  <p:gridSpacing cx="360000" cy="36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697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263F23-379C-4297-88F9-999407C62190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849313"/>
            <a:ext cx="3244850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823" y="3271381"/>
            <a:ext cx="794258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697" y="6456612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83D580-05D1-4781-9F46-C27AD46E44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2091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2A7123-F3CA-6787-E361-D90FC7326F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6478" y="1237198"/>
            <a:ext cx="8018859" cy="2631887"/>
          </a:xfrm>
        </p:spPr>
        <p:txBody>
          <a:bodyPr anchor="b"/>
          <a:lstStyle>
            <a:lvl1pPr algn="ctr">
              <a:defRPr sz="13229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04B5893-B03B-9E8A-13B5-BE6504D4D1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6478" y="3970580"/>
            <a:ext cx="8018859" cy="1825171"/>
          </a:xfrm>
        </p:spPr>
        <p:txBody>
          <a:bodyPr/>
          <a:lstStyle>
            <a:lvl1pPr marL="0" indent="0" algn="ctr">
              <a:buNone/>
              <a:defRPr sz="5292"/>
            </a:lvl1pPr>
            <a:lvl2pPr marL="1008078" indent="0" algn="ctr">
              <a:buNone/>
              <a:defRPr sz="4410"/>
            </a:lvl2pPr>
            <a:lvl3pPr marL="2016155" indent="0" algn="ctr">
              <a:buNone/>
              <a:defRPr sz="3969"/>
            </a:lvl3pPr>
            <a:lvl4pPr marL="3024232" indent="0" algn="ctr">
              <a:buNone/>
              <a:defRPr sz="3527"/>
            </a:lvl4pPr>
            <a:lvl5pPr marL="4032309" indent="0" algn="ctr">
              <a:buNone/>
              <a:defRPr sz="3527"/>
            </a:lvl5pPr>
            <a:lvl6pPr marL="5040387" indent="0" algn="ctr">
              <a:buNone/>
              <a:defRPr sz="3527"/>
            </a:lvl6pPr>
            <a:lvl7pPr marL="6048465" indent="0" algn="ctr">
              <a:buNone/>
              <a:defRPr sz="3527"/>
            </a:lvl7pPr>
            <a:lvl8pPr marL="7056542" indent="0" algn="ctr">
              <a:buNone/>
              <a:defRPr sz="3527"/>
            </a:lvl8pPr>
            <a:lvl9pPr marL="8064619" indent="0" algn="ctr">
              <a:buNone/>
              <a:defRPr sz="3527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A0D1286-6A41-6EE4-63D7-4D290FCED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9E66-CD6A-4564-8E46-72B84408807C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D1AFB10-79FE-67CD-1F91-415BCF65F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A681F26-D9CE-E471-89B1-0B89F4F68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38A65-562E-4524-A4A3-4220861373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5720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5BA26A-EA6F-4212-F931-5E3812B69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A14850-3D17-CF9A-42CB-4FEBC4DAEB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A2BA63-9AFC-926E-7EBC-7FFA8F874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9E66-CD6A-4564-8E46-72B84408807C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093931-29D7-F615-1B69-A3B057F04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521FC7B-35A3-03F0-5BF3-F3AD27E1C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38A65-562E-4524-A4A3-4220861373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232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370C6E-6553-18AA-BB94-C4BD9970A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493" y="1884670"/>
            <a:ext cx="9221689" cy="3144614"/>
          </a:xfrm>
        </p:spPr>
        <p:txBody>
          <a:bodyPr anchor="b"/>
          <a:lstStyle>
            <a:lvl1pPr>
              <a:defRPr sz="13229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21EA874-8582-C189-A529-3D470E1D4B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9493" y="5059034"/>
            <a:ext cx="9221689" cy="1653678"/>
          </a:xfrm>
        </p:spPr>
        <p:txBody>
          <a:bodyPr/>
          <a:lstStyle>
            <a:lvl1pPr marL="0" indent="0">
              <a:buNone/>
              <a:defRPr sz="5292">
                <a:solidFill>
                  <a:schemeClr val="tx1">
                    <a:tint val="82000"/>
                  </a:schemeClr>
                </a:solidFill>
              </a:defRPr>
            </a:lvl1pPr>
            <a:lvl2pPr marL="1008078" indent="0">
              <a:buNone/>
              <a:defRPr sz="4410">
                <a:solidFill>
                  <a:schemeClr val="tx1">
                    <a:tint val="82000"/>
                  </a:schemeClr>
                </a:solidFill>
              </a:defRPr>
            </a:lvl2pPr>
            <a:lvl3pPr marL="2016155" indent="0">
              <a:buNone/>
              <a:defRPr sz="3969">
                <a:solidFill>
                  <a:schemeClr val="tx1">
                    <a:tint val="82000"/>
                  </a:schemeClr>
                </a:solidFill>
              </a:defRPr>
            </a:lvl3pPr>
            <a:lvl4pPr marL="3024232" indent="0">
              <a:buNone/>
              <a:defRPr sz="3527">
                <a:solidFill>
                  <a:schemeClr val="tx1">
                    <a:tint val="82000"/>
                  </a:schemeClr>
                </a:solidFill>
              </a:defRPr>
            </a:lvl4pPr>
            <a:lvl5pPr marL="4032309" indent="0">
              <a:buNone/>
              <a:defRPr sz="3527">
                <a:solidFill>
                  <a:schemeClr val="tx1">
                    <a:tint val="82000"/>
                  </a:schemeClr>
                </a:solidFill>
              </a:defRPr>
            </a:lvl5pPr>
            <a:lvl6pPr marL="5040387" indent="0">
              <a:buNone/>
              <a:defRPr sz="3527">
                <a:solidFill>
                  <a:schemeClr val="tx1">
                    <a:tint val="82000"/>
                  </a:schemeClr>
                </a:solidFill>
              </a:defRPr>
            </a:lvl6pPr>
            <a:lvl7pPr marL="6048465" indent="0">
              <a:buNone/>
              <a:defRPr sz="3527">
                <a:solidFill>
                  <a:schemeClr val="tx1">
                    <a:tint val="82000"/>
                  </a:schemeClr>
                </a:solidFill>
              </a:defRPr>
            </a:lvl7pPr>
            <a:lvl8pPr marL="7056542" indent="0">
              <a:buNone/>
              <a:defRPr sz="3527">
                <a:solidFill>
                  <a:schemeClr val="tx1">
                    <a:tint val="82000"/>
                  </a:schemeClr>
                </a:solidFill>
              </a:defRPr>
            </a:lvl8pPr>
            <a:lvl9pPr marL="8064619" indent="0">
              <a:buNone/>
              <a:defRPr sz="3527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12EC647-9BC5-85EB-3BAD-EEF86C6DE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9E66-CD6A-4564-8E46-72B84408807C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5AA57F-A67A-42F0-4678-D194CD40E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CAA36B-0908-6CCE-F9E6-72D50882F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38A65-562E-4524-A4A3-4220861373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0773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B9B243-3752-0D0A-530A-6C6A6552B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4D71EA-6D79-9B4F-CC33-22123DCF3D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46C9644-6149-41D2-09E4-D322FCDD28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ED91584-3595-8FEE-24B9-06BA1EA68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9E66-CD6A-4564-8E46-72B84408807C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47EE083-93B4-3CB1-BA50-F55FE42BE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364B5C9-2D9B-93AD-0277-92B12875D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38A65-562E-4524-A4A3-4220861373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7829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8817F1-0CF8-0488-260D-773D91BBA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454" y="402483"/>
            <a:ext cx="9221689" cy="1461188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BB42279-68F8-4685-8462-0829C1390D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6455" y="1853171"/>
            <a:ext cx="4523138" cy="908211"/>
          </a:xfrm>
        </p:spPr>
        <p:txBody>
          <a:bodyPr anchor="b"/>
          <a:lstStyle>
            <a:lvl1pPr marL="0" indent="0">
              <a:buNone/>
              <a:defRPr sz="5292" b="1"/>
            </a:lvl1pPr>
            <a:lvl2pPr marL="1008078" indent="0">
              <a:buNone/>
              <a:defRPr sz="4410" b="1"/>
            </a:lvl2pPr>
            <a:lvl3pPr marL="2016155" indent="0">
              <a:buNone/>
              <a:defRPr sz="3969" b="1"/>
            </a:lvl3pPr>
            <a:lvl4pPr marL="3024232" indent="0">
              <a:buNone/>
              <a:defRPr sz="3527" b="1"/>
            </a:lvl4pPr>
            <a:lvl5pPr marL="4032309" indent="0">
              <a:buNone/>
              <a:defRPr sz="3527" b="1"/>
            </a:lvl5pPr>
            <a:lvl6pPr marL="5040387" indent="0">
              <a:buNone/>
              <a:defRPr sz="3527" b="1"/>
            </a:lvl6pPr>
            <a:lvl7pPr marL="6048465" indent="0">
              <a:buNone/>
              <a:defRPr sz="3527" b="1"/>
            </a:lvl7pPr>
            <a:lvl8pPr marL="7056542" indent="0">
              <a:buNone/>
              <a:defRPr sz="3527" b="1"/>
            </a:lvl8pPr>
            <a:lvl9pPr marL="8064619" indent="0">
              <a:buNone/>
              <a:defRPr sz="3527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4B0C01B-A814-23A3-9B76-B78C9CCF32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6455" y="2761382"/>
            <a:ext cx="4523138" cy="40615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23A664E-D3D8-6469-8F0A-BB8AD80443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412730" y="1853171"/>
            <a:ext cx="4545414" cy="908211"/>
          </a:xfrm>
        </p:spPr>
        <p:txBody>
          <a:bodyPr anchor="b"/>
          <a:lstStyle>
            <a:lvl1pPr marL="0" indent="0">
              <a:buNone/>
              <a:defRPr sz="5292" b="1"/>
            </a:lvl1pPr>
            <a:lvl2pPr marL="1008078" indent="0">
              <a:buNone/>
              <a:defRPr sz="4410" b="1"/>
            </a:lvl2pPr>
            <a:lvl3pPr marL="2016155" indent="0">
              <a:buNone/>
              <a:defRPr sz="3969" b="1"/>
            </a:lvl3pPr>
            <a:lvl4pPr marL="3024232" indent="0">
              <a:buNone/>
              <a:defRPr sz="3527" b="1"/>
            </a:lvl4pPr>
            <a:lvl5pPr marL="4032309" indent="0">
              <a:buNone/>
              <a:defRPr sz="3527" b="1"/>
            </a:lvl5pPr>
            <a:lvl6pPr marL="5040387" indent="0">
              <a:buNone/>
              <a:defRPr sz="3527" b="1"/>
            </a:lvl6pPr>
            <a:lvl7pPr marL="6048465" indent="0">
              <a:buNone/>
              <a:defRPr sz="3527" b="1"/>
            </a:lvl7pPr>
            <a:lvl8pPr marL="7056542" indent="0">
              <a:buNone/>
              <a:defRPr sz="3527" b="1"/>
            </a:lvl8pPr>
            <a:lvl9pPr marL="8064619" indent="0">
              <a:buNone/>
              <a:defRPr sz="3527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92AE4AF-E475-BE06-C722-5202DBE1EA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412730" y="2761382"/>
            <a:ext cx="4545414" cy="40615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367C91F-838A-EF34-F68E-65EE66ED5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9E66-CD6A-4564-8E46-72B84408807C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F9B6B54-2B00-A90A-FEAB-9C657C416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4826687-D220-929B-3855-EC65C05EF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38A65-562E-4524-A4A3-4220861373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833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4E9FBE-3A51-9D8C-0195-FD96816AF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B89245D-7FE8-1816-4C66-63EA0472FB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9E66-CD6A-4564-8E46-72B84408807C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A28865C-6C88-1DFD-EB2F-001E2AE11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540741A-4612-0B05-0057-2432DB8BA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38A65-562E-4524-A4A3-4220861373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0157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F2DCD73-DD5A-86BF-ACA0-E839CEDAF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9E66-CD6A-4564-8E46-72B84408807C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F8EB56F-0201-3E03-F673-0EA14FA38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86CEBD8-F3B5-8C88-3D56-B8456576B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38A65-562E-4524-A4A3-4220861373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612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2BD5B9-32BE-81B3-F0B6-D2BCD6B87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454" y="503979"/>
            <a:ext cx="3448388" cy="1763924"/>
          </a:xfrm>
        </p:spPr>
        <p:txBody>
          <a:bodyPr anchor="b"/>
          <a:lstStyle>
            <a:lvl1pPr>
              <a:defRPr sz="7056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9C64A8-D198-95CE-756B-398243DD71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5414" y="1088454"/>
            <a:ext cx="5412730" cy="5372269"/>
          </a:xfrm>
        </p:spPr>
        <p:txBody>
          <a:bodyPr/>
          <a:lstStyle>
            <a:lvl1pPr>
              <a:defRPr sz="7056"/>
            </a:lvl1pPr>
            <a:lvl2pPr>
              <a:defRPr sz="6173"/>
            </a:lvl2pPr>
            <a:lvl3pPr>
              <a:defRPr sz="5292"/>
            </a:lvl3pPr>
            <a:lvl4pPr>
              <a:defRPr sz="4410"/>
            </a:lvl4pPr>
            <a:lvl5pPr>
              <a:defRPr sz="4410"/>
            </a:lvl5pPr>
            <a:lvl6pPr>
              <a:defRPr sz="4410"/>
            </a:lvl6pPr>
            <a:lvl7pPr>
              <a:defRPr sz="4410"/>
            </a:lvl7pPr>
            <a:lvl8pPr>
              <a:defRPr sz="4410"/>
            </a:lvl8pPr>
            <a:lvl9pPr>
              <a:defRPr sz="441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E854799-3B65-2399-3E7B-1E375655E3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6454" y="2267903"/>
            <a:ext cx="3448388" cy="4201570"/>
          </a:xfrm>
        </p:spPr>
        <p:txBody>
          <a:bodyPr/>
          <a:lstStyle>
            <a:lvl1pPr marL="0" indent="0">
              <a:buNone/>
              <a:defRPr sz="3527"/>
            </a:lvl1pPr>
            <a:lvl2pPr marL="1008078" indent="0">
              <a:buNone/>
              <a:defRPr sz="3087"/>
            </a:lvl2pPr>
            <a:lvl3pPr marL="2016155" indent="0">
              <a:buNone/>
              <a:defRPr sz="2646"/>
            </a:lvl3pPr>
            <a:lvl4pPr marL="3024232" indent="0">
              <a:buNone/>
              <a:defRPr sz="2205"/>
            </a:lvl4pPr>
            <a:lvl5pPr marL="4032309" indent="0">
              <a:buNone/>
              <a:defRPr sz="2205"/>
            </a:lvl5pPr>
            <a:lvl6pPr marL="5040387" indent="0">
              <a:buNone/>
              <a:defRPr sz="2205"/>
            </a:lvl6pPr>
            <a:lvl7pPr marL="6048465" indent="0">
              <a:buNone/>
              <a:defRPr sz="2205"/>
            </a:lvl7pPr>
            <a:lvl8pPr marL="7056542" indent="0">
              <a:buNone/>
              <a:defRPr sz="2205"/>
            </a:lvl8pPr>
            <a:lvl9pPr marL="8064619" indent="0">
              <a:buNone/>
              <a:defRPr sz="220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D32E1FC-63F6-8640-0B02-3D9ED7261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9E66-CD6A-4564-8E46-72B84408807C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EFFDD8A-605D-FE58-7C03-0F4600834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551C112-DEE0-8310-86D3-5B51AFC3B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38A65-562E-4524-A4A3-4220861373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3533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12383D-04FD-BEAD-F329-31ED54118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454" y="503979"/>
            <a:ext cx="3448388" cy="1763924"/>
          </a:xfrm>
        </p:spPr>
        <p:txBody>
          <a:bodyPr anchor="b"/>
          <a:lstStyle>
            <a:lvl1pPr>
              <a:defRPr sz="7056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1CA7720-E4A5-8A6D-ABA1-A199DC4B89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45414" y="1088454"/>
            <a:ext cx="5412730" cy="5372269"/>
          </a:xfrm>
        </p:spPr>
        <p:txBody>
          <a:bodyPr/>
          <a:lstStyle>
            <a:lvl1pPr marL="0" indent="0">
              <a:buNone/>
              <a:defRPr sz="7056"/>
            </a:lvl1pPr>
            <a:lvl2pPr marL="1008078" indent="0">
              <a:buNone/>
              <a:defRPr sz="6173"/>
            </a:lvl2pPr>
            <a:lvl3pPr marL="2016155" indent="0">
              <a:buNone/>
              <a:defRPr sz="5292"/>
            </a:lvl3pPr>
            <a:lvl4pPr marL="3024232" indent="0">
              <a:buNone/>
              <a:defRPr sz="4410"/>
            </a:lvl4pPr>
            <a:lvl5pPr marL="4032309" indent="0">
              <a:buNone/>
              <a:defRPr sz="4410"/>
            </a:lvl5pPr>
            <a:lvl6pPr marL="5040387" indent="0">
              <a:buNone/>
              <a:defRPr sz="4410"/>
            </a:lvl6pPr>
            <a:lvl7pPr marL="6048465" indent="0">
              <a:buNone/>
              <a:defRPr sz="4410"/>
            </a:lvl7pPr>
            <a:lvl8pPr marL="7056542" indent="0">
              <a:buNone/>
              <a:defRPr sz="4410"/>
            </a:lvl8pPr>
            <a:lvl9pPr marL="8064619" indent="0">
              <a:buNone/>
              <a:defRPr sz="441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B683CC6-2F08-95E7-6855-CD390BEC20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6454" y="2267903"/>
            <a:ext cx="3448388" cy="4201570"/>
          </a:xfrm>
        </p:spPr>
        <p:txBody>
          <a:bodyPr/>
          <a:lstStyle>
            <a:lvl1pPr marL="0" indent="0">
              <a:buNone/>
              <a:defRPr sz="3527"/>
            </a:lvl1pPr>
            <a:lvl2pPr marL="1008078" indent="0">
              <a:buNone/>
              <a:defRPr sz="3087"/>
            </a:lvl2pPr>
            <a:lvl3pPr marL="2016155" indent="0">
              <a:buNone/>
              <a:defRPr sz="2646"/>
            </a:lvl3pPr>
            <a:lvl4pPr marL="3024232" indent="0">
              <a:buNone/>
              <a:defRPr sz="2205"/>
            </a:lvl4pPr>
            <a:lvl5pPr marL="4032309" indent="0">
              <a:buNone/>
              <a:defRPr sz="2205"/>
            </a:lvl5pPr>
            <a:lvl6pPr marL="5040387" indent="0">
              <a:buNone/>
              <a:defRPr sz="2205"/>
            </a:lvl6pPr>
            <a:lvl7pPr marL="6048465" indent="0">
              <a:buNone/>
              <a:defRPr sz="2205"/>
            </a:lvl7pPr>
            <a:lvl8pPr marL="7056542" indent="0">
              <a:buNone/>
              <a:defRPr sz="2205"/>
            </a:lvl8pPr>
            <a:lvl9pPr marL="8064619" indent="0">
              <a:buNone/>
              <a:defRPr sz="220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8DCF577-BE8B-839D-C5AD-1A06B0383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9E66-CD6A-4564-8E46-72B84408807C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A03DFEF-F850-AD74-12FF-8CC5F3FDB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F13CD5F-024A-F710-A34D-F2BD4C7BD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38A65-562E-4524-A4A3-4220861373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36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C973E1-C949-1FB0-B267-F5F1C22A0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DAA25FB-8FA3-C6E2-CA10-FE74C854EA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3BFDF0E-C5A2-1C01-A123-6D96821D7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9E66-CD6A-4564-8E46-72B84408807C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2158A0C-AD70-CD67-79D5-852B81AD3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1EB4A8-FC53-6920-165D-14FF9819C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38A65-562E-4524-A4A3-4220861373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4516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3E79763-076F-D09F-4150-78DD95E4C6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DABCF3B-D7F8-CB6E-B1DC-E75791D19A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EC95FA-37DB-A6B4-F5F8-783409827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9E66-CD6A-4564-8E46-72B84408807C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26D8025-0D38-F1EE-1862-3E2EFF90C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C09505-75B3-C9F7-EFAA-DBC96970D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38A65-562E-4524-A4A3-4220861373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8320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34A577-46D2-620A-3E78-593E49DDD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063" y="402483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9A910B9-609D-C105-12F1-3D574E4C41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063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797165-3BAA-0E1D-DE92-C239E1285A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5063" y="7006699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64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F8A9E66-CD6A-4564-8E46-72B84408807C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AB5EBB-A063-C3B9-A3C2-2E92F73B48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41664" y="7006699"/>
            <a:ext cx="360848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64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31ADBC-44B5-E10B-DB2D-EB6524D12C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51093" y="7006699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64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438A65-562E-4524-A4A3-4220861373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8541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2016155" rtl="0" eaLnBrk="1" latinLnBrk="0" hangingPunct="1">
        <a:lnSpc>
          <a:spcPct val="90000"/>
        </a:lnSpc>
        <a:spcBef>
          <a:spcPct val="0"/>
        </a:spcBef>
        <a:buNone/>
        <a:defRPr sz="970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04038" indent="-504038" algn="l" defTabSz="2016155" rtl="0" eaLnBrk="1" latinLnBrk="0" hangingPunct="1">
        <a:lnSpc>
          <a:spcPct val="90000"/>
        </a:lnSpc>
        <a:spcBef>
          <a:spcPts val="2205"/>
        </a:spcBef>
        <a:buFont typeface="Arial" panose="020B0604020202020204" pitchFamily="34" charset="0"/>
        <a:buChar char="•"/>
        <a:defRPr sz="6173" kern="1200">
          <a:solidFill>
            <a:schemeClr val="tx1"/>
          </a:solidFill>
          <a:latin typeface="+mn-lt"/>
          <a:ea typeface="+mn-ea"/>
          <a:cs typeface="+mn-cs"/>
        </a:defRPr>
      </a:lvl1pPr>
      <a:lvl2pPr marL="1512116" indent="-504038" algn="l" defTabSz="2016155" rtl="0" eaLnBrk="1" latinLnBrk="0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5292" kern="1200">
          <a:solidFill>
            <a:schemeClr val="tx1"/>
          </a:solidFill>
          <a:latin typeface="+mn-lt"/>
          <a:ea typeface="+mn-ea"/>
          <a:cs typeface="+mn-cs"/>
        </a:defRPr>
      </a:lvl2pPr>
      <a:lvl3pPr marL="2520193" indent="-504038" algn="l" defTabSz="2016155" rtl="0" eaLnBrk="1" latinLnBrk="0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4410" kern="1200">
          <a:solidFill>
            <a:schemeClr val="tx1"/>
          </a:solidFill>
          <a:latin typeface="+mn-lt"/>
          <a:ea typeface="+mn-ea"/>
          <a:cs typeface="+mn-cs"/>
        </a:defRPr>
      </a:lvl3pPr>
      <a:lvl4pPr marL="3528271" indent="-504038" algn="l" defTabSz="2016155" rtl="0" eaLnBrk="1" latinLnBrk="0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3969" kern="1200">
          <a:solidFill>
            <a:schemeClr val="tx1"/>
          </a:solidFill>
          <a:latin typeface="+mn-lt"/>
          <a:ea typeface="+mn-ea"/>
          <a:cs typeface="+mn-cs"/>
        </a:defRPr>
      </a:lvl4pPr>
      <a:lvl5pPr marL="4536349" indent="-504038" algn="l" defTabSz="2016155" rtl="0" eaLnBrk="1" latinLnBrk="0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3969" kern="1200">
          <a:solidFill>
            <a:schemeClr val="tx1"/>
          </a:solidFill>
          <a:latin typeface="+mn-lt"/>
          <a:ea typeface="+mn-ea"/>
          <a:cs typeface="+mn-cs"/>
        </a:defRPr>
      </a:lvl5pPr>
      <a:lvl6pPr marL="5544425" indent="-504038" algn="l" defTabSz="2016155" rtl="0" eaLnBrk="1" latinLnBrk="0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3969" kern="1200">
          <a:solidFill>
            <a:schemeClr val="tx1"/>
          </a:solidFill>
          <a:latin typeface="+mn-lt"/>
          <a:ea typeface="+mn-ea"/>
          <a:cs typeface="+mn-cs"/>
        </a:defRPr>
      </a:lvl6pPr>
      <a:lvl7pPr marL="6552503" indent="-504038" algn="l" defTabSz="2016155" rtl="0" eaLnBrk="1" latinLnBrk="0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3969" kern="1200">
          <a:solidFill>
            <a:schemeClr val="tx1"/>
          </a:solidFill>
          <a:latin typeface="+mn-lt"/>
          <a:ea typeface="+mn-ea"/>
          <a:cs typeface="+mn-cs"/>
        </a:defRPr>
      </a:lvl7pPr>
      <a:lvl8pPr marL="7560580" indent="-504038" algn="l" defTabSz="2016155" rtl="0" eaLnBrk="1" latinLnBrk="0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3969" kern="1200">
          <a:solidFill>
            <a:schemeClr val="tx1"/>
          </a:solidFill>
          <a:latin typeface="+mn-lt"/>
          <a:ea typeface="+mn-ea"/>
          <a:cs typeface="+mn-cs"/>
        </a:defRPr>
      </a:lvl8pPr>
      <a:lvl9pPr marL="8568658" indent="-504038" algn="l" defTabSz="2016155" rtl="0" eaLnBrk="1" latinLnBrk="0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39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2016155" rtl="0" eaLnBrk="1" latinLnBrk="0" hangingPunct="1">
        <a:defRPr sz="3969" kern="1200">
          <a:solidFill>
            <a:schemeClr val="tx1"/>
          </a:solidFill>
          <a:latin typeface="+mn-lt"/>
          <a:ea typeface="+mn-ea"/>
          <a:cs typeface="+mn-cs"/>
        </a:defRPr>
      </a:lvl1pPr>
      <a:lvl2pPr marL="1008078" algn="l" defTabSz="2016155" rtl="0" eaLnBrk="1" latinLnBrk="0" hangingPunct="1">
        <a:defRPr sz="3969" kern="1200">
          <a:solidFill>
            <a:schemeClr val="tx1"/>
          </a:solidFill>
          <a:latin typeface="+mn-lt"/>
          <a:ea typeface="+mn-ea"/>
          <a:cs typeface="+mn-cs"/>
        </a:defRPr>
      </a:lvl2pPr>
      <a:lvl3pPr marL="2016155" algn="l" defTabSz="2016155" rtl="0" eaLnBrk="1" latinLnBrk="0" hangingPunct="1">
        <a:defRPr sz="3969" kern="1200">
          <a:solidFill>
            <a:schemeClr val="tx1"/>
          </a:solidFill>
          <a:latin typeface="+mn-lt"/>
          <a:ea typeface="+mn-ea"/>
          <a:cs typeface="+mn-cs"/>
        </a:defRPr>
      </a:lvl3pPr>
      <a:lvl4pPr marL="3024232" algn="l" defTabSz="2016155" rtl="0" eaLnBrk="1" latinLnBrk="0" hangingPunct="1">
        <a:defRPr sz="3969" kern="1200">
          <a:solidFill>
            <a:schemeClr val="tx1"/>
          </a:solidFill>
          <a:latin typeface="+mn-lt"/>
          <a:ea typeface="+mn-ea"/>
          <a:cs typeface="+mn-cs"/>
        </a:defRPr>
      </a:lvl4pPr>
      <a:lvl5pPr marL="4032309" algn="l" defTabSz="2016155" rtl="0" eaLnBrk="1" latinLnBrk="0" hangingPunct="1">
        <a:defRPr sz="3969" kern="1200">
          <a:solidFill>
            <a:schemeClr val="tx1"/>
          </a:solidFill>
          <a:latin typeface="+mn-lt"/>
          <a:ea typeface="+mn-ea"/>
          <a:cs typeface="+mn-cs"/>
        </a:defRPr>
      </a:lvl5pPr>
      <a:lvl6pPr marL="5040387" algn="l" defTabSz="2016155" rtl="0" eaLnBrk="1" latinLnBrk="0" hangingPunct="1">
        <a:defRPr sz="3969" kern="1200">
          <a:solidFill>
            <a:schemeClr val="tx1"/>
          </a:solidFill>
          <a:latin typeface="+mn-lt"/>
          <a:ea typeface="+mn-ea"/>
          <a:cs typeface="+mn-cs"/>
        </a:defRPr>
      </a:lvl6pPr>
      <a:lvl7pPr marL="6048465" algn="l" defTabSz="2016155" rtl="0" eaLnBrk="1" latinLnBrk="0" hangingPunct="1">
        <a:defRPr sz="3969" kern="1200">
          <a:solidFill>
            <a:schemeClr val="tx1"/>
          </a:solidFill>
          <a:latin typeface="+mn-lt"/>
          <a:ea typeface="+mn-ea"/>
          <a:cs typeface="+mn-cs"/>
        </a:defRPr>
      </a:lvl7pPr>
      <a:lvl8pPr marL="7056542" algn="l" defTabSz="2016155" rtl="0" eaLnBrk="1" latinLnBrk="0" hangingPunct="1">
        <a:defRPr sz="3969" kern="1200">
          <a:solidFill>
            <a:schemeClr val="tx1"/>
          </a:solidFill>
          <a:latin typeface="+mn-lt"/>
          <a:ea typeface="+mn-ea"/>
          <a:cs typeface="+mn-cs"/>
        </a:defRPr>
      </a:lvl8pPr>
      <a:lvl9pPr marL="8064619" algn="l" defTabSz="2016155" rtl="0" eaLnBrk="1" latinLnBrk="0" hangingPunct="1">
        <a:defRPr sz="39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gukova-dm@kche.ru" TargetMode="Externa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gukova-dm@kche.ru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00400" y="433677"/>
            <a:ext cx="7491413" cy="697390"/>
          </a:xfrm>
          <a:prstGeom prst="rect">
            <a:avLst/>
          </a:prstGeom>
          <a:solidFill>
            <a:srgbClr val="0C5B9D"/>
          </a:solidFill>
          <a:ln>
            <a:solidFill>
              <a:srgbClr val="0C5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PF Din Text Cond Pro Medium" panose="02000500000000020004" pitchFamily="2" charset="0"/>
              </a:rPr>
              <a:t> </a:t>
            </a:r>
            <a:r>
              <a:rPr lang="ru-RU" sz="2400" dirty="0" smtClean="0">
                <a:latin typeface="PF Din Text Cond Pro Medium" panose="02000500000000020004" pitchFamily="2" charset="0"/>
              </a:rPr>
              <a:t>ВАКАНСИИ КОМПАНИИ </a:t>
            </a:r>
            <a:endParaRPr lang="ru-RU" sz="2400" dirty="0">
              <a:latin typeface="PF Din Text Cond Pro Medium" panose="02000500000000020004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7195930"/>
            <a:ext cx="10691813" cy="370056"/>
          </a:xfrm>
          <a:prstGeom prst="rect">
            <a:avLst/>
          </a:prstGeom>
          <a:solidFill>
            <a:srgbClr val="0C5B9D"/>
          </a:solidFill>
          <a:ln>
            <a:solidFill>
              <a:srgbClr val="0C5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PF Din Text Cond Pro Medium" panose="02000500000000020004" pitchFamily="2" charset="0"/>
              </a:rPr>
              <a:t> </a:t>
            </a:r>
            <a:endParaRPr lang="ru-RU" sz="2400" dirty="0">
              <a:latin typeface="PF Din Text Cond Pro Medium" panose="02000500000000020004" pitchFamily="2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2649856"/>
              </p:ext>
            </p:extLst>
          </p:nvPr>
        </p:nvGraphicFramePr>
        <p:xfrm>
          <a:off x="430305" y="1309692"/>
          <a:ext cx="9932894" cy="5674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60378">
                  <a:extLst>
                    <a:ext uri="{9D8B030D-6E8A-4147-A177-3AD203B41FA5}">
                      <a16:colId xmlns:a16="http://schemas.microsoft.com/office/drawing/2014/main" val="3096566365"/>
                    </a:ext>
                  </a:extLst>
                </a:gridCol>
                <a:gridCol w="2248430">
                  <a:extLst>
                    <a:ext uri="{9D8B030D-6E8A-4147-A177-3AD203B41FA5}">
                      <a16:colId xmlns:a16="http://schemas.microsoft.com/office/drawing/2014/main" val="2470953779"/>
                    </a:ext>
                  </a:extLst>
                </a:gridCol>
                <a:gridCol w="2633875">
                  <a:extLst>
                    <a:ext uri="{9D8B030D-6E8A-4147-A177-3AD203B41FA5}">
                      <a16:colId xmlns:a16="http://schemas.microsoft.com/office/drawing/2014/main" val="788966602"/>
                    </a:ext>
                  </a:extLst>
                </a:gridCol>
                <a:gridCol w="1266463">
                  <a:extLst>
                    <a:ext uri="{9D8B030D-6E8A-4147-A177-3AD203B41FA5}">
                      <a16:colId xmlns:a16="http://schemas.microsoft.com/office/drawing/2014/main" val="1306936370"/>
                    </a:ext>
                  </a:extLst>
                </a:gridCol>
                <a:gridCol w="2523748">
                  <a:extLst>
                    <a:ext uri="{9D8B030D-6E8A-4147-A177-3AD203B41FA5}">
                      <a16:colId xmlns:a16="http://schemas.microsoft.com/office/drawing/2014/main" val="4265289683"/>
                    </a:ext>
                  </a:extLst>
                </a:gridCol>
              </a:tblGrid>
              <a:tr h="630543"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Урупские </a:t>
                      </a:r>
                      <a:r>
                        <a:rPr lang="ru-RU" sz="9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Районные электрические сети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Мастер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Преградненский</a:t>
                      </a: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производственный участок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станица Преградная , Карачаево-Черкесская Республика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Гукова</a:t>
                      </a:r>
                      <a:r>
                        <a:rPr lang="ru-RU" sz="9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Динара Муссовна </a:t>
                      </a:r>
                    </a:p>
                    <a:p>
                      <a:pPr 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Руководитель группы  по Карачаево-Черкесской Республике Отдела управления персоналом </a:t>
                      </a:r>
                    </a:p>
                    <a:p>
                      <a:pPr 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(8782)29-43-57 ;</a:t>
                      </a:r>
                      <a:r>
                        <a:rPr lang="en-US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gukova-dm@kche.ru</a:t>
                      </a:r>
                      <a:endParaRPr lang="ru-RU" sz="9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965928922"/>
                  </a:ext>
                </a:extLst>
              </a:tr>
              <a:tr h="543357"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Урупские </a:t>
                      </a:r>
                      <a:r>
                        <a:rPr lang="ru-RU" sz="9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Районные электрические сети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20161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электромонтер по эксплуатации распределительных сетей 4 разряда 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Курджиновский</a:t>
                      </a: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производственный участок</a:t>
                      </a:r>
                    </a:p>
                    <a:p>
                      <a:pPr algn="ctr"/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поселок </a:t>
                      </a:r>
                      <a:r>
                        <a:rPr lang="ru-RU" sz="9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Курджиново</a:t>
                      </a: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Карачаево-Черкесская Республика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Гукова</a:t>
                      </a:r>
                      <a:r>
                        <a:rPr lang="ru-RU" sz="9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Динара Муссовна </a:t>
                      </a:r>
                    </a:p>
                    <a:p>
                      <a:pPr 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Руководитель группы  по Карачаево-Черкесской Республике Отдела управления персоналом </a:t>
                      </a:r>
                    </a:p>
                    <a:p>
                      <a:pPr 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(8782)29-43-57 ;</a:t>
                      </a:r>
                      <a:r>
                        <a:rPr lang="en-US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gukova-dm@kche.ru</a:t>
                      </a:r>
                      <a:endParaRPr lang="ru-RU" sz="9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139821387"/>
                  </a:ext>
                </a:extLst>
              </a:tr>
              <a:tr h="543357"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Урупские </a:t>
                      </a:r>
                      <a:r>
                        <a:rPr lang="ru-RU" sz="9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Районные электрические сети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20161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электромонтер по эксплуатации </a:t>
                      </a:r>
                      <a:r>
                        <a:rPr lang="ru-RU" sz="9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распредсетей</a:t>
                      </a: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 разряда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Медногорский</a:t>
                      </a: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производственный участок</a:t>
                      </a:r>
                    </a:p>
                    <a:p>
                      <a:pPr marL="0" marR="0" lvl="0" indent="0" algn="ctr" defTabSz="20161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поселок </a:t>
                      </a:r>
                      <a:r>
                        <a:rPr lang="ru-RU" sz="9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Медногорский</a:t>
                      </a: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Карачаево-Черкесская Республика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Гукова</a:t>
                      </a:r>
                      <a:r>
                        <a:rPr lang="ru-RU" sz="9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Динара Муссовна </a:t>
                      </a:r>
                    </a:p>
                    <a:p>
                      <a:pPr 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Руководитель группы  по Карачаево-Черкесской Республике Отдела управления персоналом </a:t>
                      </a:r>
                    </a:p>
                    <a:p>
                      <a:pPr 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(8782)29-43-57 ;</a:t>
                      </a:r>
                      <a:r>
                        <a:rPr lang="en-US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gukova-dm@kche.ru</a:t>
                      </a:r>
                      <a:endParaRPr lang="ru-RU" sz="9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1402236094"/>
                  </a:ext>
                </a:extLst>
              </a:tr>
              <a:tr h="543357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Адыге-Хабльская</a:t>
                      </a: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группа подстанций  Служба подстанций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электромонтер по обслуживанию подстанций 6 разряда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Подстанция </a:t>
                      </a:r>
                      <a:r>
                        <a:rPr lang="ru-RU" sz="9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Эркен-Шахар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аул Адыге-Хабль, Карачаево-Черкесская Республика</a:t>
                      </a:r>
                    </a:p>
                    <a:p>
                      <a:pPr algn="ctr"/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Гукова</a:t>
                      </a:r>
                      <a:r>
                        <a:rPr lang="ru-RU" sz="9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Динара Муссовна </a:t>
                      </a:r>
                    </a:p>
                    <a:p>
                      <a:pPr 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Руководитель группы  по Карачаево-Черкесской Республике Отдела управления персоналом </a:t>
                      </a:r>
                    </a:p>
                    <a:p>
                      <a:pPr 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(8782)29-43-57 ;</a:t>
                      </a:r>
                      <a:r>
                        <a:rPr lang="en-US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gukova-dm@kche.ru</a:t>
                      </a:r>
                      <a:endParaRPr lang="ru-RU" sz="9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3016534844"/>
                  </a:ext>
                </a:extLst>
              </a:tr>
              <a:tr h="543357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Адыге-Хабльская</a:t>
                      </a: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группа подстанций  Служба подстанций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электромонтер по обслуживанию подстанций 4 разряда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Подстанция Садовая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поселок</a:t>
                      </a:r>
                      <a:r>
                        <a:rPr lang="ru-RU" sz="9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Садовый</a:t>
                      </a: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Карачаево-Черкесская Республика</a:t>
                      </a:r>
                    </a:p>
                    <a:p>
                      <a:pPr algn="ctr"/>
                      <a:r>
                        <a:rPr lang="ru-RU" sz="9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Гукова</a:t>
                      </a:r>
                      <a:r>
                        <a:rPr lang="ru-RU" sz="9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Динара Муссовна </a:t>
                      </a:r>
                    </a:p>
                    <a:p>
                      <a:pPr 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Руководитель группы  по Карачаево-Черкесской Республике Отдела управления персоналом </a:t>
                      </a:r>
                    </a:p>
                    <a:p>
                      <a:pPr 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(8782)29-43-57 ;</a:t>
                      </a:r>
                      <a:r>
                        <a:rPr lang="en-US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gukova-dm@kche.ru</a:t>
                      </a:r>
                      <a:endParaRPr lang="ru-RU" sz="9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3845859689"/>
                  </a:ext>
                </a:extLst>
              </a:tr>
              <a:tr h="543357"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Адыге-Хабльская</a:t>
                      </a: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группа подстанций  Служба подстанций</a:t>
                      </a:r>
                    </a:p>
                    <a:p>
                      <a:pPr algn="ctr"/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Мастер</a:t>
                      </a:r>
                    </a:p>
                    <a:p>
                      <a:pPr algn="ctr"/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Адыге-Хабльская</a:t>
                      </a: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группа подстанций  Служба подстанций</a:t>
                      </a: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аул Адыге-Хабль, Карачаево-Черкесская Республика</a:t>
                      </a:r>
                    </a:p>
                    <a:p>
                      <a:pPr marL="0" marR="0" lvl="0" indent="0" algn="ctr" defTabSz="20161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Гукова</a:t>
                      </a:r>
                      <a:r>
                        <a:rPr lang="ru-RU" sz="9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Динара Муссовна </a:t>
                      </a:r>
                    </a:p>
                    <a:p>
                      <a:pPr 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Руководитель группы  по Карачаево-Черкесской Республике Отдела управления персоналом </a:t>
                      </a:r>
                    </a:p>
                    <a:p>
                      <a:pPr 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(8782)29-43-57 ;</a:t>
                      </a:r>
                      <a:r>
                        <a:rPr lang="en-US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gukova-dm@kche.ru</a:t>
                      </a:r>
                      <a:endParaRPr lang="ru-RU" sz="9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3998498902"/>
                  </a:ext>
                </a:extLst>
              </a:tr>
              <a:tr h="543357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Хабезские</a:t>
                      </a:r>
                      <a:r>
                        <a:rPr lang="ru-RU" sz="9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Районные электрические сети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электромонтер по эксплуатации </a:t>
                      </a:r>
                      <a:r>
                        <a:rPr lang="ru-RU" sz="9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распредсетей</a:t>
                      </a: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 разряда 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Псаучье-Дахский</a:t>
                      </a: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производственного участка</a:t>
                      </a:r>
                    </a:p>
                    <a:p>
                      <a:pPr algn="ctr"/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аул </a:t>
                      </a:r>
                      <a:r>
                        <a:rPr lang="ru-RU" sz="9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Псаучье-Дахе</a:t>
                      </a: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Карачаево-Черкесская Республика</a:t>
                      </a:r>
                    </a:p>
                    <a:p>
                      <a:pPr algn="ctr"/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Гукова</a:t>
                      </a:r>
                      <a:r>
                        <a:rPr lang="ru-RU" sz="9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Динара Муссовна </a:t>
                      </a:r>
                    </a:p>
                    <a:p>
                      <a:pPr 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Руководитель группы  по Карачаево-Черкесской Республике Отдела управления персоналом </a:t>
                      </a:r>
                    </a:p>
                    <a:p>
                      <a:pPr 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(8782)29-43-57 ;</a:t>
                      </a:r>
                      <a:r>
                        <a:rPr lang="en-US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gukova-dm@kche.ru</a:t>
                      </a:r>
                      <a:endParaRPr lang="ru-RU" sz="9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3456427841"/>
                  </a:ext>
                </a:extLst>
              </a:tr>
              <a:tr h="543357"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Хабезские</a:t>
                      </a:r>
                      <a:r>
                        <a:rPr lang="ru-RU" sz="9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Районные электрические сети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Машинист экскаватора  5 разряда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Хабезские</a:t>
                      </a:r>
                      <a:r>
                        <a:rPr lang="ru-RU" sz="9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Районные электрические сети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аул Хабез, Карачаево-Черкесская Республика</a:t>
                      </a:r>
                    </a:p>
                    <a:p>
                      <a:pPr algn="ctr"/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Гукова</a:t>
                      </a:r>
                      <a:r>
                        <a:rPr lang="ru-RU" sz="9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Динара Муссовна </a:t>
                      </a:r>
                    </a:p>
                    <a:p>
                      <a:pPr 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Руководитель группы  по Карачаево-Черкесской Республике Отдела управления персоналом </a:t>
                      </a:r>
                    </a:p>
                    <a:p>
                      <a:pPr 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(8782)29-43-57 ;</a:t>
                      </a:r>
                      <a:r>
                        <a:rPr lang="en-US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gukova-dm@kche.ru</a:t>
                      </a:r>
                      <a:endParaRPr lang="ru-RU" sz="9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37768633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2253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00400" y="433677"/>
            <a:ext cx="7491413" cy="697390"/>
          </a:xfrm>
          <a:prstGeom prst="rect">
            <a:avLst/>
          </a:prstGeom>
          <a:solidFill>
            <a:srgbClr val="0C5B9D"/>
          </a:solidFill>
          <a:ln>
            <a:solidFill>
              <a:srgbClr val="0C5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PF Din Text Cond Pro Medium" panose="02000500000000020004" pitchFamily="2" charset="0"/>
              </a:rPr>
              <a:t> </a:t>
            </a:r>
            <a:r>
              <a:rPr lang="ru-RU" sz="2400" dirty="0" smtClean="0">
                <a:latin typeface="PF Din Text Cond Pro Medium" panose="02000500000000020004" pitchFamily="2" charset="0"/>
              </a:rPr>
              <a:t>ВАКАНСИИ КОМПАНИИ </a:t>
            </a:r>
            <a:endParaRPr lang="ru-RU" sz="2400" dirty="0">
              <a:latin typeface="PF Din Text Cond Pro Medium" panose="02000500000000020004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7195930"/>
            <a:ext cx="10691813" cy="370056"/>
          </a:xfrm>
          <a:prstGeom prst="rect">
            <a:avLst/>
          </a:prstGeom>
          <a:solidFill>
            <a:srgbClr val="0C5B9D"/>
          </a:solidFill>
          <a:ln>
            <a:solidFill>
              <a:srgbClr val="0C5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PF Din Text Cond Pro Medium" panose="02000500000000020004" pitchFamily="2" charset="0"/>
              </a:rPr>
              <a:t> </a:t>
            </a:r>
            <a:endParaRPr lang="ru-RU" sz="2400" dirty="0">
              <a:latin typeface="PF Din Text Cond Pro Medium" panose="02000500000000020004" pitchFamily="2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9134821"/>
              </p:ext>
            </p:extLst>
          </p:nvPr>
        </p:nvGraphicFramePr>
        <p:xfrm>
          <a:off x="415043" y="1520689"/>
          <a:ext cx="9957683" cy="53884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76861">
                  <a:extLst>
                    <a:ext uri="{9D8B030D-6E8A-4147-A177-3AD203B41FA5}">
                      <a16:colId xmlns:a16="http://schemas.microsoft.com/office/drawing/2014/main" val="3709948508"/>
                    </a:ext>
                  </a:extLst>
                </a:gridCol>
                <a:gridCol w="2250583">
                  <a:extLst>
                    <a:ext uri="{9D8B030D-6E8A-4147-A177-3AD203B41FA5}">
                      <a16:colId xmlns:a16="http://schemas.microsoft.com/office/drawing/2014/main" val="3978914975"/>
                    </a:ext>
                  </a:extLst>
                </a:gridCol>
                <a:gridCol w="2636399">
                  <a:extLst>
                    <a:ext uri="{9D8B030D-6E8A-4147-A177-3AD203B41FA5}">
                      <a16:colId xmlns:a16="http://schemas.microsoft.com/office/drawing/2014/main" val="513771217"/>
                    </a:ext>
                  </a:extLst>
                </a:gridCol>
                <a:gridCol w="1267674">
                  <a:extLst>
                    <a:ext uri="{9D8B030D-6E8A-4147-A177-3AD203B41FA5}">
                      <a16:colId xmlns:a16="http://schemas.microsoft.com/office/drawing/2014/main" val="841567628"/>
                    </a:ext>
                  </a:extLst>
                </a:gridCol>
                <a:gridCol w="2526166">
                  <a:extLst>
                    <a:ext uri="{9D8B030D-6E8A-4147-A177-3AD203B41FA5}">
                      <a16:colId xmlns:a16="http://schemas.microsoft.com/office/drawing/2014/main" val="2646173206"/>
                    </a:ext>
                  </a:extLst>
                </a:gridCol>
              </a:tblGrid>
              <a:tr h="670891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Прикубанские районные электрические сети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электромонтер Оперативно-выездной бригады 5 разряда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Прикубанские районные электрические сети</a:t>
                      </a: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поселок Кавказский, Карачаево-Черкесская Республика</a:t>
                      </a: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Гукова</a:t>
                      </a:r>
                      <a:r>
                        <a:rPr lang="ru-RU" sz="9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Динара Муссовна </a:t>
                      </a:r>
                    </a:p>
                    <a:p>
                      <a:pPr 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Руководитель группы  по Карачаево-Черкесской Республике Отдела управления персоналом </a:t>
                      </a:r>
                    </a:p>
                    <a:p>
                      <a:pPr 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(8782)29-43-57 ;</a:t>
                      </a:r>
                      <a:r>
                        <a:rPr lang="en-US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gukova-dm@kche.ru</a:t>
                      </a:r>
                      <a:endParaRPr lang="ru-RU" sz="9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497796611"/>
                  </a:ext>
                </a:extLst>
              </a:tr>
              <a:tr h="670891"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Служба</a:t>
                      </a:r>
                      <a:r>
                        <a:rPr lang="ru-RU" sz="9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технической эксплуатации и организации ремонтов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электромонтер  по ремонту воздушных линий электропередачи 5 разряда 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9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Зеленчукский</a:t>
                      </a: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участок</a:t>
                      </a:r>
                      <a:r>
                        <a:rPr lang="ru-RU" sz="9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Службы</a:t>
                      </a:r>
                      <a:r>
                        <a:rPr lang="ru-RU" sz="9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технической эксплуатации и организации ремонтов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20161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станица</a:t>
                      </a:r>
                      <a:r>
                        <a:rPr lang="ru-RU" sz="9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Зеленчукская</a:t>
                      </a: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Карачаево-Черкесская Республика</a:t>
                      </a: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Гукова</a:t>
                      </a:r>
                      <a:r>
                        <a:rPr lang="ru-RU" sz="9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Динара Муссовна </a:t>
                      </a:r>
                    </a:p>
                    <a:p>
                      <a:pPr 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Руководитель группы  по Карачаево-Черкесской Республике Отдела управления персоналом </a:t>
                      </a:r>
                    </a:p>
                    <a:p>
                      <a:pPr 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(8782)29-43-57 ;</a:t>
                      </a:r>
                      <a:r>
                        <a:rPr lang="en-US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gukova-dm@kche.ru</a:t>
                      </a:r>
                      <a:endParaRPr lang="ru-RU" sz="9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1168401842"/>
                  </a:ext>
                </a:extLst>
              </a:tr>
              <a:tr h="670891"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2131601762"/>
                  </a:ext>
                </a:extLst>
              </a:tr>
              <a:tr h="670891"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3743525892"/>
                  </a:ext>
                </a:extLst>
              </a:tr>
              <a:tr h="670891"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1609337459"/>
                  </a:ext>
                </a:extLst>
              </a:tr>
              <a:tr h="670891"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1666649515"/>
                  </a:ext>
                </a:extLst>
              </a:tr>
              <a:tr h="670891"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201838887"/>
                  </a:ext>
                </a:extLst>
              </a:tr>
              <a:tr h="670891"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15686505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6976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00400" y="433677"/>
            <a:ext cx="7491413" cy="697390"/>
          </a:xfrm>
          <a:prstGeom prst="rect">
            <a:avLst/>
          </a:prstGeom>
          <a:solidFill>
            <a:srgbClr val="0C5B9D"/>
          </a:solidFill>
          <a:ln>
            <a:solidFill>
              <a:srgbClr val="0C5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PF Din Text Cond Pro Medium" panose="02000500000000020004" pitchFamily="2" charset="0"/>
              </a:rPr>
              <a:t> </a:t>
            </a:r>
            <a:r>
              <a:rPr lang="ru-RU" sz="2400" dirty="0" smtClean="0">
                <a:latin typeface="PF Din Text Cond Pro Medium" panose="02000500000000020004" pitchFamily="2" charset="0"/>
              </a:rPr>
              <a:t>ВАКАНСИИ КОМПАНИИ </a:t>
            </a:r>
            <a:endParaRPr lang="ru-RU" sz="2400" dirty="0">
              <a:latin typeface="PF Din Text Cond Pro Medium" panose="02000500000000020004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7195930"/>
            <a:ext cx="10691813" cy="370056"/>
          </a:xfrm>
          <a:prstGeom prst="rect">
            <a:avLst/>
          </a:prstGeom>
          <a:solidFill>
            <a:srgbClr val="0C5B9D"/>
          </a:solidFill>
          <a:ln>
            <a:solidFill>
              <a:srgbClr val="0C5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PF Din Text Cond Pro Medium" panose="02000500000000020004" pitchFamily="2" charset="0"/>
              </a:rPr>
              <a:t> </a:t>
            </a:r>
            <a:endParaRPr lang="ru-RU" sz="2400" dirty="0">
              <a:latin typeface="PF Din Text Cond Pro Medium" panose="02000500000000020004" pitchFamily="2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690166"/>
              </p:ext>
            </p:extLst>
          </p:nvPr>
        </p:nvGraphicFramePr>
        <p:xfrm>
          <a:off x="415043" y="1540561"/>
          <a:ext cx="9929106" cy="53770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73196">
                  <a:extLst>
                    <a:ext uri="{9D8B030D-6E8A-4147-A177-3AD203B41FA5}">
                      <a16:colId xmlns:a16="http://schemas.microsoft.com/office/drawing/2014/main" val="3626861835"/>
                    </a:ext>
                  </a:extLst>
                </a:gridCol>
                <a:gridCol w="2244125">
                  <a:extLst>
                    <a:ext uri="{9D8B030D-6E8A-4147-A177-3AD203B41FA5}">
                      <a16:colId xmlns:a16="http://schemas.microsoft.com/office/drawing/2014/main" val="3950211607"/>
                    </a:ext>
                  </a:extLst>
                </a:gridCol>
                <a:gridCol w="2628832">
                  <a:extLst>
                    <a:ext uri="{9D8B030D-6E8A-4147-A177-3AD203B41FA5}">
                      <a16:colId xmlns:a16="http://schemas.microsoft.com/office/drawing/2014/main" val="1537571863"/>
                    </a:ext>
                  </a:extLst>
                </a:gridCol>
                <a:gridCol w="1264037">
                  <a:extLst>
                    <a:ext uri="{9D8B030D-6E8A-4147-A177-3AD203B41FA5}">
                      <a16:colId xmlns:a16="http://schemas.microsoft.com/office/drawing/2014/main" val="47913689"/>
                    </a:ext>
                  </a:extLst>
                </a:gridCol>
                <a:gridCol w="2518916">
                  <a:extLst>
                    <a:ext uri="{9D8B030D-6E8A-4147-A177-3AD203B41FA5}">
                      <a16:colId xmlns:a16="http://schemas.microsoft.com/office/drawing/2014/main" val="1192961030"/>
                    </a:ext>
                  </a:extLst>
                </a:gridCol>
              </a:tblGrid>
              <a:tr h="672134"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2361765039"/>
                  </a:ext>
                </a:extLst>
              </a:tr>
              <a:tr h="672134"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2818654466"/>
                  </a:ext>
                </a:extLst>
              </a:tr>
              <a:tr h="672134"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2418251220"/>
                  </a:ext>
                </a:extLst>
              </a:tr>
              <a:tr h="672134"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29734786"/>
                  </a:ext>
                </a:extLst>
              </a:tr>
              <a:tr h="672134"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707890132"/>
                  </a:ext>
                </a:extLst>
              </a:tr>
              <a:tr h="672134"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2894342087"/>
                  </a:ext>
                </a:extLst>
              </a:tr>
              <a:tr h="672134"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3908723978"/>
                  </a:ext>
                </a:extLst>
              </a:tr>
              <a:tr h="672134"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31369978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230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1824</TotalTime>
  <Words>366</Words>
  <Application>Microsoft Office PowerPoint</Application>
  <PresentationFormat>Произвольный</PresentationFormat>
  <Paragraphs>77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11" baseType="lpstr">
      <vt:lpstr>Aptos</vt:lpstr>
      <vt:lpstr>Aptos Display</vt:lpstr>
      <vt:lpstr>Arial</vt:lpstr>
      <vt:lpstr>Calibri</vt:lpstr>
      <vt:lpstr>PF Din Text Cond Pro Medium</vt:lpstr>
      <vt:lpstr>PF DinText Pro Light 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Office</dc:creator>
  <cp:lastModifiedBy>Черешнев Александр Александрович</cp:lastModifiedBy>
  <cp:revision>101</cp:revision>
  <cp:lastPrinted>2024-07-24T13:39:08Z</cp:lastPrinted>
  <dcterms:created xsi:type="dcterms:W3CDTF">2024-06-24T09:00:42Z</dcterms:created>
  <dcterms:modified xsi:type="dcterms:W3CDTF">2024-07-24T14:13:27Z</dcterms:modified>
</cp:coreProperties>
</file>